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546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it-IT" smtClean="0"/>
              <a:t>Fare clic per modificare lo stile del sottotitolo dello schema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0DB85-8C0D-4722-9FFE-A58AE7A6F3EC}" type="datetimeFigureOut">
              <a:rPr lang="it-IT" smtClean="0"/>
              <a:pPr/>
              <a:t>09/07/2011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3A9C-A917-4D46-A970-9421E0525D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0DB85-8C0D-4722-9FFE-A58AE7A6F3EC}" type="datetimeFigureOut">
              <a:rPr lang="it-IT" smtClean="0"/>
              <a:pPr/>
              <a:t>09/07/2011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3A9C-A917-4D46-A970-9421E0525D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0DB85-8C0D-4722-9FFE-A58AE7A6F3EC}" type="datetimeFigureOut">
              <a:rPr lang="it-IT" smtClean="0"/>
              <a:pPr/>
              <a:t>09/07/2011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3A9C-A917-4D46-A970-9421E0525D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0DB85-8C0D-4722-9FFE-A58AE7A6F3EC}" type="datetimeFigureOut">
              <a:rPr lang="it-IT" smtClean="0"/>
              <a:pPr/>
              <a:t>09/07/2011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3A9C-A917-4D46-A970-9421E0525D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0DB85-8C0D-4722-9FFE-A58AE7A6F3EC}" type="datetimeFigureOut">
              <a:rPr lang="it-IT" smtClean="0"/>
              <a:pPr/>
              <a:t>09/07/2011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3A9C-A917-4D46-A970-9421E0525D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0DB85-8C0D-4722-9FFE-A58AE7A6F3EC}" type="datetimeFigureOut">
              <a:rPr lang="it-IT" smtClean="0"/>
              <a:pPr/>
              <a:t>09/07/2011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3A9C-A917-4D46-A970-9421E0525D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0DB85-8C0D-4722-9FFE-A58AE7A6F3EC}" type="datetimeFigureOut">
              <a:rPr lang="it-IT" smtClean="0"/>
              <a:pPr/>
              <a:t>09/07/2011</a:t>
            </a:fld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3A9C-A917-4D46-A970-9421E0525D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0DB85-8C0D-4722-9FFE-A58AE7A6F3EC}" type="datetimeFigureOut">
              <a:rPr lang="it-IT" smtClean="0"/>
              <a:pPr/>
              <a:t>09/07/2011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3A9C-A917-4D46-A970-9421E0525D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0DB85-8C0D-4722-9FFE-A58AE7A6F3EC}" type="datetimeFigureOut">
              <a:rPr lang="it-IT" smtClean="0"/>
              <a:pPr/>
              <a:t>09/07/2011</a:t>
            </a:fld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3A9C-A917-4D46-A970-9421E0525D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0DB85-8C0D-4722-9FFE-A58AE7A6F3EC}" type="datetimeFigureOut">
              <a:rPr lang="it-IT" smtClean="0"/>
              <a:pPr/>
              <a:t>09/07/2011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3A9C-A917-4D46-A970-9421E0525D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0DB85-8C0D-4722-9FFE-A58AE7A6F3EC}" type="datetimeFigureOut">
              <a:rPr lang="it-IT" smtClean="0"/>
              <a:pPr/>
              <a:t>09/07/2011</a:t>
            </a:fld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47D3A9C-A917-4D46-A970-9421E0525D0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 smtClean="0"/>
              <a:t>Fare clic per modificare lo stile del titolo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450DB85-8C0D-4722-9FFE-A58AE7A6F3EC}" type="datetimeFigureOut">
              <a:rPr lang="it-IT" smtClean="0"/>
              <a:pPr/>
              <a:t>09/07/2011</a:t>
            </a:fld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47D3A9C-A917-4D46-A970-9421E0525D0E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8682" y="-24"/>
            <a:ext cx="5063648" cy="677374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52365" y="928670"/>
            <a:ext cx="8439269" cy="500066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0</Words>
  <Application>Microsoft Office PowerPoint</Application>
  <PresentationFormat>Presentazione su schermo (4:3)</PresentationFormat>
  <Paragraphs>0</Paragraphs>
  <Slides>2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Titoli diapositive</vt:lpstr>
      </vt:variant>
      <vt:variant>
        <vt:i4>2</vt:i4>
      </vt:variant>
    </vt:vector>
  </HeadingPairs>
  <TitlesOfParts>
    <vt:vector size="3" baseType="lpstr">
      <vt:lpstr>Tema di Office</vt:lpstr>
      <vt:lpstr>Diapositiva 1</vt:lpstr>
      <vt:lpstr>Diapositiva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user</dc:creator>
  <cp:lastModifiedBy>user</cp:lastModifiedBy>
  <cp:revision>2</cp:revision>
  <dcterms:created xsi:type="dcterms:W3CDTF">2011-01-08T20:09:43Z</dcterms:created>
  <dcterms:modified xsi:type="dcterms:W3CDTF">2011-07-09T13:41:43Z</dcterms:modified>
</cp:coreProperties>
</file>