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DB85-8C0D-4722-9FFE-A58AE7A6F3EC}" type="datetimeFigureOut">
              <a:rPr lang="it-IT" smtClean="0"/>
              <a:pPr/>
              <a:t>09/07/2011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3A9C-A917-4D46-A970-9421E0525D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DB85-8C0D-4722-9FFE-A58AE7A6F3EC}" type="datetimeFigureOut">
              <a:rPr lang="it-IT" smtClean="0"/>
              <a:pPr/>
              <a:t>09/07/2011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3A9C-A917-4D46-A970-9421E0525D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DB85-8C0D-4722-9FFE-A58AE7A6F3EC}" type="datetimeFigureOut">
              <a:rPr lang="it-IT" smtClean="0"/>
              <a:pPr/>
              <a:t>09/07/2011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3A9C-A917-4D46-A970-9421E0525D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DB85-8C0D-4722-9FFE-A58AE7A6F3EC}" type="datetimeFigureOut">
              <a:rPr lang="it-IT" smtClean="0"/>
              <a:pPr/>
              <a:t>09/07/2011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3A9C-A917-4D46-A970-9421E0525D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DB85-8C0D-4722-9FFE-A58AE7A6F3EC}" type="datetimeFigureOut">
              <a:rPr lang="it-IT" smtClean="0"/>
              <a:pPr/>
              <a:t>09/07/2011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3A9C-A917-4D46-A970-9421E0525D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DB85-8C0D-4722-9FFE-A58AE7A6F3EC}" type="datetimeFigureOut">
              <a:rPr lang="it-IT" smtClean="0"/>
              <a:pPr/>
              <a:t>09/07/2011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3A9C-A917-4D46-A970-9421E0525D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DB85-8C0D-4722-9FFE-A58AE7A6F3EC}" type="datetimeFigureOut">
              <a:rPr lang="it-IT" smtClean="0"/>
              <a:pPr/>
              <a:t>09/07/2011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3A9C-A917-4D46-A970-9421E0525D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DB85-8C0D-4722-9FFE-A58AE7A6F3EC}" type="datetimeFigureOut">
              <a:rPr lang="it-IT" smtClean="0"/>
              <a:pPr/>
              <a:t>09/07/2011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3A9C-A917-4D46-A970-9421E0525D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DB85-8C0D-4722-9FFE-A58AE7A6F3EC}" type="datetimeFigureOut">
              <a:rPr lang="it-IT" smtClean="0"/>
              <a:pPr/>
              <a:t>09/07/2011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3A9C-A917-4D46-A970-9421E0525D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DB85-8C0D-4722-9FFE-A58AE7A6F3EC}" type="datetimeFigureOut">
              <a:rPr lang="it-IT" smtClean="0"/>
              <a:pPr/>
              <a:t>09/07/2011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3A9C-A917-4D46-A970-9421E0525D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DB85-8C0D-4722-9FFE-A58AE7A6F3EC}" type="datetimeFigureOut">
              <a:rPr lang="it-IT" smtClean="0"/>
              <a:pPr/>
              <a:t>09/07/2011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3A9C-A917-4D46-A970-9421E0525D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0DB85-8C0D-4722-9FFE-A58AE7A6F3EC}" type="datetimeFigureOut">
              <a:rPr lang="it-IT" smtClean="0"/>
              <a:pPr/>
              <a:t>09/07/2011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D3A9C-A917-4D46-A970-9421E0525D0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8682" y="-24"/>
            <a:ext cx="5063648" cy="6773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365" y="928670"/>
            <a:ext cx="8439269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Presentazione su schermo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2</cp:revision>
  <dcterms:created xsi:type="dcterms:W3CDTF">2011-01-08T20:09:43Z</dcterms:created>
  <dcterms:modified xsi:type="dcterms:W3CDTF">2011-07-09T13:41:43Z</dcterms:modified>
</cp:coreProperties>
</file>